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6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171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vide Zügül" userId="70f95f259a584d65" providerId="LiveId" clId="{88DF2F3E-AC8F-4435-9B0C-D39F88C2236E}"/>
    <pc:docChg chg="undo custSel modSld">
      <pc:chgData name="Tevide Zügül" userId="70f95f259a584d65" providerId="LiveId" clId="{88DF2F3E-AC8F-4435-9B0C-D39F88C2236E}" dt="2021-06-10T18:39:59.502" v="171" actId="14100"/>
      <pc:docMkLst>
        <pc:docMk/>
      </pc:docMkLst>
      <pc:sldChg chg="addSp delSp modSp mod">
        <pc:chgData name="Tevide Zügül" userId="70f95f259a584d65" providerId="LiveId" clId="{88DF2F3E-AC8F-4435-9B0C-D39F88C2236E}" dt="2021-06-10T18:31:38.021" v="55" actId="1076"/>
        <pc:sldMkLst>
          <pc:docMk/>
          <pc:sldMk cId="2516084307" sldId="256"/>
        </pc:sldMkLst>
        <pc:spChg chg="mod">
          <ac:chgData name="Tevide Zügül" userId="70f95f259a584d65" providerId="LiveId" clId="{88DF2F3E-AC8F-4435-9B0C-D39F88C2236E}" dt="2021-06-10T18:31:31.948" v="54" actId="14100"/>
          <ac:spMkLst>
            <pc:docMk/>
            <pc:sldMk cId="2516084307" sldId="256"/>
            <ac:spMk id="9" creationId="{00000000-0000-0000-0000-000000000000}"/>
          </ac:spMkLst>
        </pc:spChg>
        <pc:picChg chg="add mod">
          <ac:chgData name="Tevide Zügül" userId="70f95f259a584d65" providerId="LiveId" clId="{88DF2F3E-AC8F-4435-9B0C-D39F88C2236E}" dt="2021-06-10T18:30:43.600" v="36"/>
          <ac:picMkLst>
            <pc:docMk/>
            <pc:sldMk cId="2516084307" sldId="256"/>
            <ac:picMk id="7" creationId="{1D63CBFB-6F87-4D1F-9D2E-295A63BBCA67}"/>
          </ac:picMkLst>
        </pc:picChg>
        <pc:picChg chg="add mod">
          <ac:chgData name="Tevide Zügül" userId="70f95f259a584d65" providerId="LiveId" clId="{88DF2F3E-AC8F-4435-9B0C-D39F88C2236E}" dt="2021-06-10T18:31:38.021" v="55" actId="1076"/>
          <ac:picMkLst>
            <pc:docMk/>
            <pc:sldMk cId="2516084307" sldId="256"/>
            <ac:picMk id="8" creationId="{C39801C4-5069-4CE3-B092-A043A30DED31}"/>
          </ac:picMkLst>
        </pc:picChg>
        <pc:picChg chg="del mod">
          <ac:chgData name="Tevide Zügül" userId="70f95f259a584d65" providerId="LiveId" clId="{88DF2F3E-AC8F-4435-9B0C-D39F88C2236E}" dt="2021-06-10T18:30:47.198" v="37" actId="21"/>
          <ac:picMkLst>
            <pc:docMk/>
            <pc:sldMk cId="2516084307" sldId="256"/>
            <ac:picMk id="13" creationId="{00000000-0000-0000-0000-000000000000}"/>
          </ac:picMkLst>
        </pc:picChg>
      </pc:sldChg>
      <pc:sldChg chg="addSp delSp modSp mod">
        <pc:chgData name="Tevide Zügül" userId="70f95f259a584d65" providerId="LiveId" clId="{88DF2F3E-AC8F-4435-9B0C-D39F88C2236E}" dt="2021-06-10T18:34:39.430" v="85"/>
        <pc:sldMkLst>
          <pc:docMk/>
          <pc:sldMk cId="2592898620" sldId="257"/>
        </pc:sldMkLst>
        <pc:spChg chg="mod">
          <ac:chgData name="Tevide Zügül" userId="70f95f259a584d65" providerId="LiveId" clId="{88DF2F3E-AC8F-4435-9B0C-D39F88C2236E}" dt="2021-06-10T18:33:57.097" v="82" actId="20577"/>
          <ac:spMkLst>
            <pc:docMk/>
            <pc:sldMk cId="2592898620" sldId="257"/>
            <ac:spMk id="3" creationId="{00000000-0000-0000-0000-000000000000}"/>
          </ac:spMkLst>
        </pc:spChg>
        <pc:picChg chg="del">
          <ac:chgData name="Tevide Zügül" userId="70f95f259a584d65" providerId="LiveId" clId="{88DF2F3E-AC8F-4435-9B0C-D39F88C2236E}" dt="2021-06-10T18:34:22.293" v="84" actId="21"/>
          <ac:picMkLst>
            <pc:docMk/>
            <pc:sldMk cId="2592898620" sldId="257"/>
            <ac:picMk id="5" creationId="{00000000-0000-0000-0000-000000000000}"/>
          </ac:picMkLst>
        </pc:picChg>
        <pc:picChg chg="add mod">
          <ac:chgData name="Tevide Zügül" userId="70f95f259a584d65" providerId="LiveId" clId="{88DF2F3E-AC8F-4435-9B0C-D39F88C2236E}" dt="2021-06-10T18:34:39.430" v="85"/>
          <ac:picMkLst>
            <pc:docMk/>
            <pc:sldMk cId="2592898620" sldId="257"/>
            <ac:picMk id="7" creationId="{F3174EF8-6AB4-42CC-ABF8-66F6AD23BA65}"/>
          </ac:picMkLst>
        </pc:picChg>
      </pc:sldChg>
      <pc:sldChg chg="addSp delSp modSp mod">
        <pc:chgData name="Tevide Zügül" userId="70f95f259a584d65" providerId="LiveId" clId="{88DF2F3E-AC8F-4435-9B0C-D39F88C2236E}" dt="2021-06-10T18:32:36.941" v="65" actId="1076"/>
        <pc:sldMkLst>
          <pc:docMk/>
          <pc:sldMk cId="1481650967" sldId="258"/>
        </pc:sldMkLst>
        <pc:spChg chg="mod">
          <ac:chgData name="Tevide Zügül" userId="70f95f259a584d65" providerId="LiveId" clId="{88DF2F3E-AC8F-4435-9B0C-D39F88C2236E}" dt="2021-06-10T18:32:36.941" v="65" actId="1076"/>
          <ac:spMkLst>
            <pc:docMk/>
            <pc:sldMk cId="1481650967" sldId="258"/>
            <ac:spMk id="3" creationId="{00000000-0000-0000-0000-000000000000}"/>
          </ac:spMkLst>
        </pc:spChg>
        <pc:picChg chg="del mod">
          <ac:chgData name="Tevide Zügül" userId="70f95f259a584d65" providerId="LiveId" clId="{88DF2F3E-AC8F-4435-9B0C-D39F88C2236E}" dt="2021-06-10T18:31:58.157" v="57" actId="21"/>
          <ac:picMkLst>
            <pc:docMk/>
            <pc:sldMk cId="1481650967" sldId="258"/>
            <ac:picMk id="5" creationId="{00000000-0000-0000-0000-000000000000}"/>
          </ac:picMkLst>
        </pc:picChg>
        <pc:picChg chg="add mod">
          <ac:chgData name="Tevide Zügül" userId="70f95f259a584d65" providerId="LiveId" clId="{88DF2F3E-AC8F-4435-9B0C-D39F88C2236E}" dt="2021-06-10T18:32:35.718" v="64" actId="14100"/>
          <ac:picMkLst>
            <pc:docMk/>
            <pc:sldMk cId="1481650967" sldId="258"/>
            <ac:picMk id="7" creationId="{D597C2E9-00E9-4D0D-9787-AC60FE4E2357}"/>
          </ac:picMkLst>
        </pc:picChg>
      </pc:sldChg>
      <pc:sldChg chg="addSp delSp modSp mod">
        <pc:chgData name="Tevide Zügül" userId="70f95f259a584d65" providerId="LiveId" clId="{88DF2F3E-AC8F-4435-9B0C-D39F88C2236E}" dt="2021-06-10T18:35:00.214" v="86"/>
        <pc:sldMkLst>
          <pc:docMk/>
          <pc:sldMk cId="3417619453" sldId="259"/>
        </pc:sldMkLst>
        <pc:picChg chg="del">
          <ac:chgData name="Tevide Zügül" userId="70f95f259a584d65" providerId="LiveId" clId="{88DF2F3E-AC8F-4435-9B0C-D39F88C2236E}" dt="2021-06-10T18:34:05.977" v="83" actId="21"/>
          <ac:picMkLst>
            <pc:docMk/>
            <pc:sldMk cId="3417619453" sldId="259"/>
            <ac:picMk id="5" creationId="{00000000-0000-0000-0000-000000000000}"/>
          </ac:picMkLst>
        </pc:picChg>
        <pc:picChg chg="add mod">
          <ac:chgData name="Tevide Zügül" userId="70f95f259a584d65" providerId="LiveId" clId="{88DF2F3E-AC8F-4435-9B0C-D39F88C2236E}" dt="2021-06-10T18:35:00.214" v="86"/>
          <ac:picMkLst>
            <pc:docMk/>
            <pc:sldMk cId="3417619453" sldId="259"/>
            <ac:picMk id="7" creationId="{471CBA1A-658A-416E-A255-AA463ECCF954}"/>
          </ac:picMkLst>
        </pc:picChg>
      </pc:sldChg>
      <pc:sldChg chg="addSp delSp modSp mod">
        <pc:chgData name="Tevide Zügül" userId="70f95f259a584d65" providerId="LiveId" clId="{88DF2F3E-AC8F-4435-9B0C-D39F88C2236E}" dt="2021-06-10T18:35:31.012" v="88" actId="21"/>
        <pc:sldMkLst>
          <pc:docMk/>
          <pc:sldMk cId="4112178316" sldId="260"/>
        </pc:sldMkLst>
        <pc:picChg chg="del">
          <ac:chgData name="Tevide Zügül" userId="70f95f259a584d65" providerId="LiveId" clId="{88DF2F3E-AC8F-4435-9B0C-D39F88C2236E}" dt="2021-06-10T18:35:31.012" v="88" actId="21"/>
          <ac:picMkLst>
            <pc:docMk/>
            <pc:sldMk cId="4112178316" sldId="260"/>
            <ac:picMk id="5" creationId="{00000000-0000-0000-0000-000000000000}"/>
          </ac:picMkLst>
        </pc:picChg>
        <pc:picChg chg="add mod">
          <ac:chgData name="Tevide Zügül" userId="70f95f259a584d65" providerId="LiveId" clId="{88DF2F3E-AC8F-4435-9B0C-D39F88C2236E}" dt="2021-06-10T18:35:26.412" v="87"/>
          <ac:picMkLst>
            <pc:docMk/>
            <pc:sldMk cId="4112178316" sldId="260"/>
            <ac:picMk id="7" creationId="{2C545FCE-DAFA-45CB-80D8-F1976A0A0781}"/>
          </ac:picMkLst>
        </pc:picChg>
      </pc:sldChg>
      <pc:sldChg chg="addSp delSp modSp mod">
        <pc:chgData name="Tevide Zügül" userId="70f95f259a584d65" providerId="LiveId" clId="{88DF2F3E-AC8F-4435-9B0C-D39F88C2236E}" dt="2021-06-10T18:39:30.397" v="166"/>
        <pc:sldMkLst>
          <pc:docMk/>
          <pc:sldMk cId="2143723911" sldId="261"/>
        </pc:sldMkLst>
        <pc:picChg chg="del">
          <ac:chgData name="Tevide Zügül" userId="70f95f259a584d65" providerId="LiveId" clId="{88DF2F3E-AC8F-4435-9B0C-D39F88C2236E}" dt="2021-06-10T18:35:59.113" v="91" actId="21"/>
          <ac:picMkLst>
            <pc:docMk/>
            <pc:sldMk cId="2143723911" sldId="261"/>
            <ac:picMk id="5" creationId="{00000000-0000-0000-0000-000000000000}"/>
          </ac:picMkLst>
        </pc:picChg>
        <pc:picChg chg="add del mod">
          <ac:chgData name="Tevide Zügül" userId="70f95f259a584d65" providerId="LiveId" clId="{88DF2F3E-AC8F-4435-9B0C-D39F88C2236E}" dt="2021-06-10T18:35:55.415" v="90" actId="21"/>
          <ac:picMkLst>
            <pc:docMk/>
            <pc:sldMk cId="2143723911" sldId="261"/>
            <ac:picMk id="7" creationId="{667B1848-33C0-4447-91E5-D0BC0E5F29C2}"/>
          </ac:picMkLst>
        </pc:picChg>
        <pc:picChg chg="add mod">
          <ac:chgData name="Tevide Zügül" userId="70f95f259a584d65" providerId="LiveId" clId="{88DF2F3E-AC8F-4435-9B0C-D39F88C2236E}" dt="2021-06-10T18:39:30.397" v="166"/>
          <ac:picMkLst>
            <pc:docMk/>
            <pc:sldMk cId="2143723911" sldId="261"/>
            <ac:picMk id="8" creationId="{D9B7BF93-E694-4E52-A457-5A1A1B614223}"/>
          </ac:picMkLst>
        </pc:picChg>
      </pc:sldChg>
      <pc:sldChg chg="addSp delSp modSp mod">
        <pc:chgData name="Tevide Zügül" userId="70f95f259a584d65" providerId="LiveId" clId="{88DF2F3E-AC8F-4435-9B0C-D39F88C2236E}" dt="2021-06-10T18:39:37.668" v="167"/>
        <pc:sldMkLst>
          <pc:docMk/>
          <pc:sldMk cId="2487697857" sldId="262"/>
        </pc:sldMkLst>
        <pc:picChg chg="del">
          <ac:chgData name="Tevide Zügül" userId="70f95f259a584d65" providerId="LiveId" clId="{88DF2F3E-AC8F-4435-9B0C-D39F88C2236E}" dt="2021-06-10T18:36:19.991" v="92" actId="21"/>
          <ac:picMkLst>
            <pc:docMk/>
            <pc:sldMk cId="2487697857" sldId="262"/>
            <ac:picMk id="5" creationId="{00000000-0000-0000-0000-000000000000}"/>
          </ac:picMkLst>
        </pc:picChg>
        <pc:picChg chg="add mod">
          <ac:chgData name="Tevide Zügül" userId="70f95f259a584d65" providerId="LiveId" clId="{88DF2F3E-AC8F-4435-9B0C-D39F88C2236E}" dt="2021-06-10T18:39:37.668" v="167"/>
          <ac:picMkLst>
            <pc:docMk/>
            <pc:sldMk cId="2487697857" sldId="262"/>
            <ac:picMk id="7" creationId="{2FC9096B-4171-4BA8-80A1-ADEF954AA619}"/>
          </ac:picMkLst>
        </pc:picChg>
      </pc:sldChg>
      <pc:sldChg chg="addSp delSp modSp mod">
        <pc:chgData name="Tevide Zügül" userId="70f95f259a584d65" providerId="LiveId" clId="{88DF2F3E-AC8F-4435-9B0C-D39F88C2236E}" dt="2021-06-10T18:39:43.068" v="168"/>
        <pc:sldMkLst>
          <pc:docMk/>
          <pc:sldMk cId="3915096213" sldId="263"/>
        </pc:sldMkLst>
        <pc:picChg chg="del">
          <ac:chgData name="Tevide Zügül" userId="70f95f259a584d65" providerId="LiveId" clId="{88DF2F3E-AC8F-4435-9B0C-D39F88C2236E}" dt="2021-06-10T18:36:43.338" v="93" actId="21"/>
          <ac:picMkLst>
            <pc:docMk/>
            <pc:sldMk cId="3915096213" sldId="263"/>
            <ac:picMk id="6" creationId="{00000000-0000-0000-0000-000000000000}"/>
          </ac:picMkLst>
        </pc:picChg>
        <pc:picChg chg="add mod">
          <ac:chgData name="Tevide Zügül" userId="70f95f259a584d65" providerId="LiveId" clId="{88DF2F3E-AC8F-4435-9B0C-D39F88C2236E}" dt="2021-06-10T18:39:43.068" v="168"/>
          <ac:picMkLst>
            <pc:docMk/>
            <pc:sldMk cId="3915096213" sldId="263"/>
            <ac:picMk id="8" creationId="{5CB8CCEF-C228-402E-B8AE-741D65405727}"/>
          </ac:picMkLst>
        </pc:picChg>
      </pc:sldChg>
      <pc:sldChg chg="addSp delSp modSp mod">
        <pc:chgData name="Tevide Zügül" userId="70f95f259a584d65" providerId="LiveId" clId="{88DF2F3E-AC8F-4435-9B0C-D39F88C2236E}" dt="2021-06-10T18:39:59.502" v="171" actId="14100"/>
        <pc:sldMkLst>
          <pc:docMk/>
          <pc:sldMk cId="3458534119" sldId="264"/>
        </pc:sldMkLst>
        <pc:picChg chg="del">
          <ac:chgData name="Tevide Zügül" userId="70f95f259a584d65" providerId="LiveId" clId="{88DF2F3E-AC8F-4435-9B0C-D39F88C2236E}" dt="2021-06-10T18:37:37.175" v="94" actId="21"/>
          <ac:picMkLst>
            <pc:docMk/>
            <pc:sldMk cId="3458534119" sldId="264"/>
            <ac:picMk id="5" creationId="{00000000-0000-0000-0000-000000000000}"/>
          </ac:picMkLst>
        </pc:picChg>
        <pc:picChg chg="add mod">
          <ac:chgData name="Tevide Zügül" userId="70f95f259a584d65" providerId="LiveId" clId="{88DF2F3E-AC8F-4435-9B0C-D39F88C2236E}" dt="2021-06-10T18:39:59.502" v="171" actId="14100"/>
          <ac:picMkLst>
            <pc:docMk/>
            <pc:sldMk cId="3458534119" sldId="264"/>
            <ac:picMk id="7" creationId="{26D5F814-0F64-4DC9-8854-6DE0325BB9A9}"/>
          </ac:picMkLst>
        </pc:picChg>
      </pc:sldChg>
      <pc:sldChg chg="addSp delSp modSp mod">
        <pc:chgData name="Tevide Zügül" userId="70f95f259a584d65" providerId="LiveId" clId="{88DF2F3E-AC8F-4435-9B0C-D39F88C2236E}" dt="2021-06-10T18:38:54.922" v="165" actId="20577"/>
        <pc:sldMkLst>
          <pc:docMk/>
          <pc:sldMk cId="3237515992" sldId="265"/>
        </pc:sldMkLst>
        <pc:spChg chg="mod">
          <ac:chgData name="Tevide Zügül" userId="70f95f259a584d65" providerId="LiveId" clId="{88DF2F3E-AC8F-4435-9B0C-D39F88C2236E}" dt="2021-06-10T18:38:54.922" v="165" actId="20577"/>
          <ac:spMkLst>
            <pc:docMk/>
            <pc:sldMk cId="3237515992" sldId="265"/>
            <ac:spMk id="10" creationId="{00000000-0000-0000-0000-000000000000}"/>
          </ac:spMkLst>
        </pc:spChg>
        <pc:picChg chg="del">
          <ac:chgData name="Tevide Zügül" userId="70f95f259a584d65" providerId="LiveId" clId="{88DF2F3E-AC8F-4435-9B0C-D39F88C2236E}" dt="2021-06-10T18:37:49.003" v="95" actId="21"/>
          <ac:picMkLst>
            <pc:docMk/>
            <pc:sldMk cId="3237515992" sldId="265"/>
            <ac:picMk id="11" creationId="{E5F9CFE1-DBA6-43E8-8328-56A17FCDFFC6}"/>
          </ac:picMkLst>
        </pc:picChg>
        <pc:picChg chg="add mod">
          <ac:chgData name="Tevide Zügül" userId="70f95f259a584d65" providerId="LiveId" clId="{88DF2F3E-AC8F-4435-9B0C-D39F88C2236E}" dt="2021-06-10T18:38:14.666" v="100" actId="14100"/>
          <ac:picMkLst>
            <pc:docMk/>
            <pc:sldMk cId="3237515992" sldId="265"/>
            <ac:picMk id="12" creationId="{A2871A49-565E-4DE5-AE3D-043466D7FE2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5203-DFEF-43DC-A1C3-3F70E88A93B0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5C07-BA2B-4A7D-B9DB-2EFEF8433F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513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5203-DFEF-43DC-A1C3-3F70E88A93B0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5C07-BA2B-4A7D-B9DB-2EFEF8433F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767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5203-DFEF-43DC-A1C3-3F70E88A93B0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5C07-BA2B-4A7D-B9DB-2EFEF8433F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989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5203-DFEF-43DC-A1C3-3F70E88A93B0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5C07-BA2B-4A7D-B9DB-2EFEF8433F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039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5203-DFEF-43DC-A1C3-3F70E88A93B0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5C07-BA2B-4A7D-B9DB-2EFEF8433F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890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5203-DFEF-43DC-A1C3-3F70E88A93B0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5C07-BA2B-4A7D-B9DB-2EFEF8433F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287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5203-DFEF-43DC-A1C3-3F70E88A93B0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5C07-BA2B-4A7D-B9DB-2EFEF8433F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992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5203-DFEF-43DC-A1C3-3F70E88A93B0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5C07-BA2B-4A7D-B9DB-2EFEF8433F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508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5203-DFEF-43DC-A1C3-3F70E88A93B0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5C07-BA2B-4A7D-B9DB-2EFEF8433F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825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5203-DFEF-43DC-A1C3-3F70E88A93B0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5C07-BA2B-4A7D-B9DB-2EFEF8433F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2653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5203-DFEF-43DC-A1C3-3F70E88A93B0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5C07-BA2B-4A7D-B9DB-2EFEF8433F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024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45203-DFEF-43DC-A1C3-3F70E88A93B0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05C07-BA2B-4A7D-B9DB-2EFEF8433F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877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erasmus@bilecik.edu.tr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mailto:erasmus@bilecik.edu.tr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www.erasmus-dashboard.eu/account/logi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van 8"/>
          <p:cNvSpPr>
            <a:spLocks noGrp="1"/>
          </p:cNvSpPr>
          <p:nvPr>
            <p:ph type="title"/>
          </p:nvPr>
        </p:nvSpPr>
        <p:spPr>
          <a:xfrm>
            <a:off x="1166004" y="3985403"/>
            <a:ext cx="10515600" cy="2805284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>
                <a:solidFill>
                  <a:srgbClr val="00B0F0"/>
                </a:solidFill>
                <a:latin typeface="Arial Black" panose="020B0A04020102020204" pitchFamily="34" charset="0"/>
              </a:rPr>
              <a:t>AKADEMİK FAKÜLTE / BÖLÜM KOORDİNATÖRLERİ </a:t>
            </a:r>
            <a:br>
              <a:rPr lang="tr-TR" sz="2400" b="1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tr-TR" sz="2400" b="1" dirty="0">
                <a:solidFill>
                  <a:srgbClr val="00B0F0"/>
                </a:solidFill>
                <a:latin typeface="Arial Black" panose="020B0A04020102020204" pitchFamily="34" charset="0"/>
              </a:rPr>
              <a:t>ERASMUS DASHBOARD İŞLEMLERİ </a:t>
            </a:r>
            <a:r>
              <a:rPr lang="tr-TR" sz="2400" b="1" dirty="0">
                <a:latin typeface="Arial Black" panose="020B0A04020102020204" pitchFamily="34" charset="0"/>
              </a:rPr>
              <a:t/>
            </a:r>
            <a:br>
              <a:rPr lang="tr-TR" sz="2400" b="1" dirty="0">
                <a:latin typeface="Arial Black" panose="020B0A04020102020204" pitchFamily="34" charset="0"/>
              </a:rPr>
            </a:br>
            <a:r>
              <a:rPr lang="tr-TR" sz="2400" b="1" dirty="0">
                <a:latin typeface="Arial Black" panose="020B0A04020102020204" pitchFamily="34" charset="0"/>
              </a:rPr>
              <a:t/>
            </a:r>
            <a:br>
              <a:rPr lang="tr-TR" sz="2400" b="1" dirty="0">
                <a:latin typeface="Arial Black" panose="020B0A04020102020204" pitchFamily="34" charset="0"/>
              </a:rPr>
            </a:br>
            <a:r>
              <a:rPr lang="tr-TR" sz="1600" b="1" dirty="0">
                <a:latin typeface="Arial Black" panose="020B0A04020102020204" pitchFamily="34" charset="0"/>
              </a:rPr>
              <a:t>Bilecik Şeyh Edebali Üniversitesi</a:t>
            </a:r>
            <a:br>
              <a:rPr lang="tr-TR" sz="1600" b="1" dirty="0">
                <a:latin typeface="Arial Black" panose="020B0A04020102020204" pitchFamily="34" charset="0"/>
              </a:rPr>
            </a:br>
            <a:r>
              <a:rPr lang="tr-TR" sz="1600" b="1" dirty="0">
                <a:latin typeface="Arial Black" panose="020B0A04020102020204" pitchFamily="34" charset="0"/>
              </a:rPr>
              <a:t>Uluslararası İlişkiler </a:t>
            </a:r>
            <a:r>
              <a:rPr lang="tr-TR" sz="1600" b="1" dirty="0" err="1">
                <a:latin typeface="Arial Black" panose="020B0A04020102020204" pitchFamily="34" charset="0"/>
              </a:rPr>
              <a:t>Erasmus</a:t>
            </a:r>
            <a:r>
              <a:rPr lang="tr-TR" sz="1600" b="1" dirty="0">
                <a:latin typeface="Arial Black" panose="020B0A04020102020204" pitchFamily="34" charset="0"/>
              </a:rPr>
              <a:t> Kurum Koordinatörlüğü</a:t>
            </a:r>
            <a:br>
              <a:rPr lang="tr-TR" sz="1600" b="1" dirty="0">
                <a:latin typeface="Arial Black" panose="020B0A04020102020204" pitchFamily="34" charset="0"/>
              </a:rPr>
            </a:br>
            <a:r>
              <a:rPr lang="tr-TR" sz="1600" b="1" dirty="0">
                <a:latin typeface="Arial Black" panose="020B0A04020102020204" pitchFamily="34" charset="0"/>
                <a:hlinkClick r:id="rId2"/>
              </a:rPr>
              <a:t>erasmus@bilecik.edu.tr</a:t>
            </a:r>
            <a:r>
              <a:rPr lang="tr-TR" sz="1600" b="1" dirty="0">
                <a:latin typeface="Arial Black" panose="020B0A04020102020204" pitchFamily="34" charset="0"/>
              </a:rPr>
              <a:t> </a:t>
            </a:r>
            <a:endParaRPr lang="en-US" sz="1600" b="1" dirty="0">
              <a:latin typeface="Arial Black" panose="020B0A04020102020204" pitchFamily="34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02276" y="1"/>
            <a:ext cx="1889724" cy="1058172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9704" y="6260540"/>
            <a:ext cx="1664352" cy="59746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67313"/>
            <a:ext cx="1897811" cy="99086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C39801C4-5069-4CE3-B092-A043A30DED3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1661" y="1058173"/>
            <a:ext cx="2771335" cy="2599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16084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0764" y="0"/>
            <a:ext cx="1341236" cy="70719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09528" y="0"/>
            <a:ext cx="1341236" cy="71939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18588" y="707197"/>
            <a:ext cx="1664352" cy="597460"/>
          </a:xfrm>
          <a:prstGeom prst="rect">
            <a:avLst/>
          </a:prstGeom>
        </p:spPr>
      </p:pic>
      <p:sp>
        <p:nvSpPr>
          <p:cNvPr id="10" name="İçerik Yer Tutucusu 9"/>
          <p:cNvSpPr>
            <a:spLocks noGrp="1"/>
          </p:cNvSpPr>
          <p:nvPr>
            <p:ph idx="1"/>
          </p:nvPr>
        </p:nvSpPr>
        <p:spPr>
          <a:xfrm>
            <a:off x="5874609" y="2199735"/>
            <a:ext cx="4408078" cy="397722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tr-TR" b="1" dirty="0">
                <a:solidFill>
                  <a:srgbClr val="00B0F0"/>
                </a:solidFill>
              </a:rPr>
              <a:t>Bilecik Şeyh Edebali </a:t>
            </a:r>
            <a:r>
              <a:rPr lang="en-US" b="1" dirty="0" err="1">
                <a:solidFill>
                  <a:srgbClr val="00B0F0"/>
                </a:solidFill>
              </a:rPr>
              <a:t>Üniversitesi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br>
              <a:rPr lang="en-US" b="1" dirty="0">
                <a:solidFill>
                  <a:srgbClr val="00B0F0"/>
                </a:solidFill>
              </a:rPr>
            </a:br>
            <a:r>
              <a:rPr lang="en-US" b="1" dirty="0" err="1">
                <a:solidFill>
                  <a:srgbClr val="00B0F0"/>
                </a:solidFill>
              </a:rPr>
              <a:t>Uluslararası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İlişkiler</a:t>
            </a:r>
            <a:r>
              <a:rPr lang="en-US" b="1" dirty="0">
                <a:solidFill>
                  <a:srgbClr val="00B0F0"/>
                </a:solidFill>
              </a:rPr>
              <a:t> Erasmus </a:t>
            </a:r>
            <a:r>
              <a:rPr lang="en-US" b="1" dirty="0" err="1">
                <a:solidFill>
                  <a:srgbClr val="00B0F0"/>
                </a:solidFill>
              </a:rPr>
              <a:t>Kurum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Koordinatörlüğü</a:t>
            </a:r>
            <a:r>
              <a:rPr lang="en-US" b="1" dirty="0">
                <a:solidFill>
                  <a:srgbClr val="00B0F0"/>
                </a:solidFill>
              </a:rPr>
              <a:t/>
            </a:r>
            <a:br>
              <a:rPr lang="en-US" b="1" dirty="0">
                <a:solidFill>
                  <a:srgbClr val="00B0F0"/>
                </a:solidFill>
              </a:rPr>
            </a:br>
            <a:r>
              <a:rPr lang="en-US" b="1" dirty="0" err="1">
                <a:hlinkClick r:id="rId5"/>
              </a:rPr>
              <a:t>erasmus</a:t>
            </a:r>
            <a:r>
              <a:rPr lang="en-US" b="1" dirty="0">
                <a:hlinkClick r:id="rId5"/>
              </a:rPr>
              <a:t>@</a:t>
            </a:r>
            <a:r>
              <a:rPr lang="tr-TR" b="1" dirty="0" err="1">
                <a:hlinkClick r:id="rId5"/>
              </a:rPr>
              <a:t>bilecik</a:t>
            </a:r>
            <a:r>
              <a:rPr lang="en-US" b="1" dirty="0">
                <a:hlinkClick r:id="rId5"/>
              </a:rPr>
              <a:t>.edu.tr</a:t>
            </a:r>
            <a:r>
              <a:rPr lang="tr-TR" b="1" dirty="0"/>
              <a:t> </a:t>
            </a:r>
          </a:p>
          <a:p>
            <a:pPr marL="0" indent="0" algn="ctr">
              <a:buNone/>
            </a:pPr>
            <a:r>
              <a:rPr lang="tr-TR" b="1" dirty="0"/>
              <a:t>+902282141405</a:t>
            </a:r>
            <a:r>
              <a:rPr lang="en-US" b="1" dirty="0"/>
              <a:t> 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xmlns="" id="{A2871A49-565E-4DE5-AE3D-043466D7FE2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8634" y="1862503"/>
            <a:ext cx="2729132" cy="2751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37515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01328" y="552091"/>
            <a:ext cx="9352472" cy="1138597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err="1">
                <a:solidFill>
                  <a:srgbClr val="00B0F0"/>
                </a:solidFill>
                <a:latin typeface="Arial Black" panose="020B0A04020102020204" pitchFamily="34" charset="0"/>
              </a:rPr>
              <a:t>Akademik</a:t>
            </a:r>
            <a:r>
              <a:rPr lang="en-US" sz="2400" b="1" dirty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tr-TR" sz="2400" b="1" dirty="0">
                <a:solidFill>
                  <a:srgbClr val="00B0F0"/>
                </a:solidFill>
                <a:latin typeface="Arial Black" panose="020B0A04020102020204" pitchFamily="34" charset="0"/>
              </a:rPr>
              <a:t>Fakülte / Bölüm </a:t>
            </a:r>
            <a:r>
              <a:rPr lang="en-US" sz="2400" b="1" dirty="0" err="1">
                <a:solidFill>
                  <a:srgbClr val="00B0F0"/>
                </a:solidFill>
                <a:latin typeface="Arial Black" panose="020B0A04020102020204" pitchFamily="34" charset="0"/>
              </a:rPr>
              <a:t>Koordinatörlere</a:t>
            </a:r>
            <a:r>
              <a:rPr lang="en-US" sz="2400" b="1" dirty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 Black" panose="020B0A04020102020204" pitchFamily="34" charset="0"/>
              </a:rPr>
              <a:t>Yönelik</a:t>
            </a:r>
            <a:r>
              <a:rPr lang="tr-TR" sz="2400" b="1" dirty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Arial Black" panose="020B0A04020102020204" pitchFamily="34" charset="0"/>
              </a:rPr>
              <a:t>Erasmus Dashboard</a:t>
            </a:r>
            <a:r>
              <a:rPr lang="tr-TR" sz="2400" b="1" dirty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 Black" panose="020B0A04020102020204" pitchFamily="34" charset="0"/>
              </a:rPr>
              <a:t>İşlem</a:t>
            </a:r>
            <a:r>
              <a:rPr lang="en-US" sz="2400" b="1" dirty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 Black" panose="020B0A04020102020204" pitchFamily="34" charset="0"/>
              </a:rPr>
              <a:t>Basamaklar</a:t>
            </a:r>
            <a:endParaRPr lang="en-US" sz="24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68414" y="1542422"/>
            <a:ext cx="9585385" cy="49877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err="1"/>
              <a:t>Değerli</a:t>
            </a:r>
            <a:r>
              <a:rPr lang="en-US" sz="2400" b="1" dirty="0"/>
              <a:t> Erasmus+ </a:t>
            </a:r>
            <a:r>
              <a:rPr lang="en-US" sz="2400" b="1" dirty="0" err="1"/>
              <a:t>Akademik</a:t>
            </a:r>
            <a:r>
              <a:rPr lang="en-US" sz="2400" b="1" dirty="0"/>
              <a:t> </a:t>
            </a:r>
            <a:r>
              <a:rPr lang="tr-TR" sz="2400" b="1" dirty="0"/>
              <a:t>Fakülte/ Bölüm </a:t>
            </a:r>
            <a:r>
              <a:rPr lang="en-US" sz="2400" b="1" dirty="0" err="1"/>
              <a:t>Koordinatörü</a:t>
            </a:r>
            <a:r>
              <a:rPr lang="en-US" sz="2400" b="1" dirty="0"/>
              <a:t>,</a:t>
            </a:r>
          </a:p>
          <a:p>
            <a:pPr marL="0" indent="0" algn="just">
              <a:buNone/>
            </a:pPr>
            <a:r>
              <a:rPr lang="tr-TR" sz="2000" dirty="0"/>
              <a:t>2021 Akademik yılı itibarı ile</a:t>
            </a:r>
            <a:r>
              <a:rPr lang="en-US" sz="2000" dirty="0"/>
              <a:t> Erasmus+ </a:t>
            </a:r>
            <a:r>
              <a:rPr lang="en-US" sz="2000" dirty="0" err="1"/>
              <a:t>Öğrenim</a:t>
            </a:r>
            <a:r>
              <a:rPr lang="en-US" sz="2000" dirty="0"/>
              <a:t> </a:t>
            </a:r>
            <a:r>
              <a:rPr lang="en-US" sz="2000" dirty="0" err="1"/>
              <a:t>Hareketliliği’ne</a:t>
            </a:r>
            <a:r>
              <a:rPr lang="en-US" sz="2000" dirty="0"/>
              <a:t> </a:t>
            </a:r>
            <a:r>
              <a:rPr lang="en-US" sz="2000" dirty="0" err="1"/>
              <a:t>hak</a:t>
            </a:r>
            <a:r>
              <a:rPr lang="en-US" sz="2000" dirty="0"/>
              <a:t> </a:t>
            </a:r>
            <a:r>
              <a:rPr lang="en-US" sz="2000" dirty="0" err="1"/>
              <a:t>kazanan</a:t>
            </a:r>
            <a:r>
              <a:rPr lang="tr-TR" sz="2000" dirty="0"/>
              <a:t> </a:t>
            </a:r>
            <a:r>
              <a:rPr lang="en-US" sz="2000" dirty="0" err="1"/>
              <a:t>öğrencilerimizin</a:t>
            </a:r>
            <a:r>
              <a:rPr lang="tr-TR" sz="2000" dirty="0"/>
              <a:t> </a:t>
            </a:r>
            <a:r>
              <a:rPr lang="en-US" sz="2000" dirty="0"/>
              <a:t>“Learning Agreement” </a:t>
            </a:r>
            <a:r>
              <a:rPr lang="en-US" sz="2000" dirty="0" err="1"/>
              <a:t>süreçlerini</a:t>
            </a:r>
            <a:r>
              <a:rPr lang="en-US" sz="2000" dirty="0"/>
              <a:t> </a:t>
            </a:r>
            <a:r>
              <a:rPr lang="en-US" sz="2000" dirty="0" err="1"/>
              <a:t>tamamlayabilmeleri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Erasmus+ </a:t>
            </a:r>
            <a:r>
              <a:rPr lang="en-US" sz="2000" dirty="0" err="1"/>
              <a:t>Bölüm</a:t>
            </a:r>
            <a:r>
              <a:rPr lang="tr-TR" sz="2000" dirty="0"/>
              <a:t> </a:t>
            </a:r>
            <a:r>
              <a:rPr lang="en-US" sz="2000" dirty="0" err="1"/>
              <a:t>Koordinatörleri’nin</a:t>
            </a:r>
            <a:r>
              <a:rPr lang="en-US" sz="2000" dirty="0"/>
              <a:t> </a:t>
            </a:r>
            <a:r>
              <a:rPr lang="en-US" sz="2000" dirty="0" err="1"/>
              <a:t>imzasına</a:t>
            </a:r>
            <a:r>
              <a:rPr lang="en-US" sz="2000" dirty="0"/>
              <a:t> </a:t>
            </a:r>
            <a:r>
              <a:rPr lang="en-US" sz="2000" dirty="0" err="1"/>
              <a:t>ihtiyaç</a:t>
            </a:r>
            <a:r>
              <a:rPr lang="en-US" sz="2000" dirty="0"/>
              <a:t> </a:t>
            </a:r>
            <a:r>
              <a:rPr lang="en-US" sz="2000" dirty="0" err="1"/>
              <a:t>duyulmaktadır</a:t>
            </a:r>
            <a:r>
              <a:rPr lang="en-US" sz="2000" dirty="0"/>
              <a:t>. Bu </a:t>
            </a:r>
            <a:r>
              <a:rPr lang="en-US" sz="2000" dirty="0" err="1"/>
              <a:t>yıl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dönem</a:t>
            </a:r>
            <a:r>
              <a:rPr lang="en-US" sz="2000" dirty="0"/>
              <a:t> </a:t>
            </a:r>
            <a:r>
              <a:rPr lang="en-US" sz="2000" dirty="0" err="1"/>
              <a:t>itibariyle</a:t>
            </a:r>
            <a:r>
              <a:rPr lang="en-US" sz="2000" dirty="0"/>
              <a:t> </a:t>
            </a:r>
            <a:r>
              <a:rPr lang="en-US" sz="2000" dirty="0" err="1"/>
              <a:t>kimi</a:t>
            </a:r>
            <a:r>
              <a:rPr lang="tr-TR" sz="2000" dirty="0"/>
              <a:t> </a:t>
            </a:r>
            <a:r>
              <a:rPr lang="en-US" sz="2000" dirty="0" err="1"/>
              <a:t>ortak</a:t>
            </a:r>
            <a:r>
              <a:rPr lang="en-US" sz="2000" dirty="0"/>
              <a:t> </a:t>
            </a:r>
            <a:r>
              <a:rPr lang="en-US" sz="2000" dirty="0" err="1"/>
              <a:t>üniversitelerimiz</a:t>
            </a:r>
            <a:r>
              <a:rPr lang="en-US" sz="2000" dirty="0"/>
              <a:t>, AB </a:t>
            </a:r>
            <a:r>
              <a:rPr lang="en-US" sz="2000" dirty="0" err="1"/>
              <a:t>tarafından</a:t>
            </a:r>
            <a:r>
              <a:rPr lang="en-US" sz="2000" dirty="0"/>
              <a:t> </a:t>
            </a:r>
            <a:r>
              <a:rPr lang="en-US" sz="2000" dirty="0" err="1"/>
              <a:t>uygulamaya</a:t>
            </a:r>
            <a:r>
              <a:rPr lang="en-US" sz="2000" dirty="0"/>
              <a:t> </a:t>
            </a:r>
            <a:r>
              <a:rPr lang="en-US" sz="2000" dirty="0" err="1"/>
              <a:t>geçirilen</a:t>
            </a:r>
            <a:r>
              <a:rPr lang="en-US" sz="2000" dirty="0"/>
              <a:t> “</a:t>
            </a:r>
            <a:r>
              <a:rPr lang="en-US" sz="2000" b="1" dirty="0"/>
              <a:t>Erasmus+ Dashboard</a:t>
            </a:r>
            <a:r>
              <a:rPr lang="en-US" sz="2000" dirty="0"/>
              <a:t>” </a:t>
            </a:r>
            <a:r>
              <a:rPr lang="en-US" sz="2000" dirty="0" err="1"/>
              <a:t>ve</a:t>
            </a:r>
            <a:r>
              <a:rPr lang="tr-TR" sz="2000" dirty="0"/>
              <a:t> </a:t>
            </a:r>
            <a:r>
              <a:rPr lang="en-US" sz="2000" dirty="0"/>
              <a:t>“</a:t>
            </a:r>
            <a:r>
              <a:rPr lang="en-US" sz="2000" b="1" dirty="0"/>
              <a:t>OLA</a:t>
            </a:r>
            <a:r>
              <a:rPr lang="tr-TR" sz="2000" b="1" dirty="0"/>
              <a:t>- Online Learning </a:t>
            </a:r>
            <a:r>
              <a:rPr lang="tr-TR" sz="2000" b="1" dirty="0" err="1"/>
              <a:t>Agreement</a:t>
            </a:r>
            <a:r>
              <a:rPr lang="en-US" sz="2000" dirty="0"/>
              <a:t>” </a:t>
            </a:r>
            <a:r>
              <a:rPr lang="en-US" sz="2000" dirty="0" err="1"/>
              <a:t>sistemini</a:t>
            </a:r>
            <a:r>
              <a:rPr lang="en-US" sz="2000" dirty="0"/>
              <a:t> </a:t>
            </a:r>
            <a:r>
              <a:rPr lang="en-US" sz="2000" dirty="0" err="1"/>
              <a:t>kullanmaya</a:t>
            </a:r>
            <a:r>
              <a:rPr lang="en-US" sz="2000" dirty="0"/>
              <a:t> </a:t>
            </a:r>
            <a:r>
              <a:rPr lang="en-US" sz="2000" dirty="0" err="1"/>
              <a:t>başlamış</a:t>
            </a:r>
            <a:r>
              <a:rPr lang="en-US" sz="2000" dirty="0"/>
              <a:t> </a:t>
            </a:r>
            <a:r>
              <a:rPr lang="en-US" sz="2000" dirty="0" err="1"/>
              <a:t>bulunmakta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imza</a:t>
            </a:r>
            <a:r>
              <a:rPr lang="en-US" sz="2000" dirty="0"/>
              <a:t> </a:t>
            </a:r>
            <a:r>
              <a:rPr lang="en-US" sz="2000" dirty="0" err="1"/>
              <a:t>işlemleri</a:t>
            </a:r>
            <a:r>
              <a:rPr lang="en-US" sz="2000" dirty="0"/>
              <a:t> de </a:t>
            </a:r>
            <a:r>
              <a:rPr lang="en-US" sz="2000" dirty="0" err="1"/>
              <a:t>dahil</a:t>
            </a:r>
            <a:r>
              <a:rPr lang="en-US" sz="2000" dirty="0"/>
              <a:t> </a:t>
            </a:r>
            <a:r>
              <a:rPr lang="en-US" sz="2000" dirty="0" err="1"/>
              <a:t>olmak</a:t>
            </a:r>
            <a:r>
              <a:rPr lang="tr-TR" sz="2000" dirty="0"/>
              <a:t> </a:t>
            </a:r>
            <a:r>
              <a:rPr lang="en-US" sz="2000" dirty="0" err="1"/>
              <a:t>üzere</a:t>
            </a:r>
            <a:r>
              <a:rPr lang="en-US" sz="2000" dirty="0"/>
              <a:t> Learning Agreement </a:t>
            </a:r>
            <a:r>
              <a:rPr lang="en-US" sz="2000" dirty="0" err="1"/>
              <a:t>süreçlerini</a:t>
            </a:r>
            <a:r>
              <a:rPr lang="en-US" sz="2000" dirty="0"/>
              <a:t> online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yürütmektedir</a:t>
            </a:r>
            <a:r>
              <a:rPr lang="en-US" sz="2000" dirty="0"/>
              <a:t>.</a:t>
            </a:r>
            <a:r>
              <a:rPr lang="tr-TR" sz="2000" dirty="0"/>
              <a:t> (Bu yeni süreçte Online Learning </a:t>
            </a:r>
            <a:r>
              <a:rPr lang="tr-TR" sz="2000" dirty="0" err="1"/>
              <a:t>Agreement</a:t>
            </a:r>
            <a:r>
              <a:rPr lang="tr-TR" sz="2000" dirty="0"/>
              <a:t> belgeleri OLA olarak kısaltılmaktadır.) </a:t>
            </a:r>
          </a:p>
          <a:p>
            <a:pPr marL="0" indent="0" algn="just">
              <a:buNone/>
            </a:pPr>
            <a:r>
              <a:rPr lang="en-US" sz="2000" dirty="0"/>
              <a:t>Bu </a:t>
            </a:r>
            <a:r>
              <a:rPr lang="en-US" sz="2000" dirty="0" err="1"/>
              <a:t>doğrultuda</a:t>
            </a:r>
            <a:r>
              <a:rPr lang="en-US" sz="2000" dirty="0"/>
              <a:t>, </a:t>
            </a:r>
            <a:r>
              <a:rPr lang="en-US" sz="2000" dirty="0" err="1"/>
              <a:t>bu</a:t>
            </a:r>
            <a:r>
              <a:rPr lang="en-US" sz="2000" dirty="0"/>
              <a:t> </a:t>
            </a:r>
            <a:r>
              <a:rPr lang="en-US" sz="2000" dirty="0" err="1"/>
              <a:t>sistemi</a:t>
            </a:r>
            <a:r>
              <a:rPr lang="en-US" sz="2000" dirty="0"/>
              <a:t> </a:t>
            </a:r>
            <a:r>
              <a:rPr lang="en-US" sz="2000" dirty="0" err="1"/>
              <a:t>kullanan</a:t>
            </a:r>
            <a:r>
              <a:rPr lang="en-US" sz="2000" dirty="0"/>
              <a:t> </a:t>
            </a:r>
            <a:r>
              <a:rPr lang="en-US" sz="2000" dirty="0" err="1"/>
              <a:t>üniversitelerde</a:t>
            </a:r>
            <a:r>
              <a:rPr lang="en-US" sz="2000" dirty="0"/>
              <a:t> </a:t>
            </a:r>
            <a:r>
              <a:rPr lang="en-US" sz="2000" dirty="0" err="1"/>
              <a:t>öğrenim</a:t>
            </a:r>
            <a:r>
              <a:rPr lang="en-US" sz="2000" dirty="0"/>
              <a:t> </a:t>
            </a:r>
            <a:r>
              <a:rPr lang="en-US" sz="2000" dirty="0" err="1"/>
              <a:t>görecek</a:t>
            </a:r>
            <a:r>
              <a:rPr lang="en-US" sz="2000" dirty="0"/>
              <a:t> </a:t>
            </a:r>
            <a:r>
              <a:rPr lang="en-US" sz="2000" dirty="0" err="1"/>
              <a:t>olan</a:t>
            </a:r>
            <a:r>
              <a:rPr lang="en-US" sz="2000" dirty="0"/>
              <a:t> Erasmus</a:t>
            </a:r>
            <a:r>
              <a:rPr lang="tr-TR" sz="2000" dirty="0"/>
              <a:t> </a:t>
            </a:r>
            <a:r>
              <a:rPr lang="en-US" sz="2000" dirty="0" err="1"/>
              <a:t>öğrencileriniz</a:t>
            </a:r>
            <a:r>
              <a:rPr lang="en-US" sz="2000" dirty="0"/>
              <a:t> </a:t>
            </a:r>
            <a:r>
              <a:rPr lang="en-US" sz="2000" dirty="0" err="1"/>
              <a:t>var</a:t>
            </a:r>
            <a:r>
              <a:rPr lang="en-US" sz="2000" dirty="0"/>
              <a:t> </a:t>
            </a:r>
            <a:r>
              <a:rPr lang="en-US" sz="2000" dirty="0" err="1"/>
              <a:t>ise</a:t>
            </a:r>
            <a:r>
              <a:rPr lang="en-US" sz="2000" dirty="0"/>
              <a:t>, </a:t>
            </a:r>
            <a:r>
              <a:rPr lang="en-US" sz="2000" dirty="0" err="1"/>
              <a:t>Koordinatörlüğümüz</a:t>
            </a:r>
            <a:r>
              <a:rPr lang="en-US" sz="2000" dirty="0"/>
              <a:t> </a:t>
            </a:r>
            <a:r>
              <a:rPr lang="en-US" sz="2000" dirty="0" err="1"/>
              <a:t>tarafından</a:t>
            </a:r>
            <a:r>
              <a:rPr lang="en-US" sz="2000" dirty="0"/>
              <a:t> </a:t>
            </a:r>
            <a:r>
              <a:rPr lang="en-US" sz="2000" dirty="0" err="1"/>
              <a:t>sizlere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üzerinden</a:t>
            </a:r>
            <a:r>
              <a:rPr lang="tr-TR" sz="2000" dirty="0"/>
              <a:t> bize görevlendirme sürecinizde bildirdiğiniz e-mail adreslerinize </a:t>
            </a:r>
            <a:r>
              <a:rPr lang="en-US" sz="2000" dirty="0" err="1"/>
              <a:t>tanımlama</a:t>
            </a:r>
            <a:r>
              <a:rPr lang="en-US" sz="2000" dirty="0"/>
              <a:t> </a:t>
            </a:r>
            <a:r>
              <a:rPr lang="en-US" sz="2000" dirty="0" err="1"/>
              <a:t>yapılmış</a:t>
            </a:r>
            <a:r>
              <a:rPr lang="en-US" sz="2000" dirty="0"/>
              <a:t> </a:t>
            </a:r>
            <a:r>
              <a:rPr lang="en-US" sz="2000" dirty="0" err="1"/>
              <a:t>bulunmakta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bu</a:t>
            </a:r>
            <a:r>
              <a:rPr lang="en-US" sz="2000" dirty="0"/>
              <a:t> </a:t>
            </a:r>
            <a:r>
              <a:rPr lang="en-US" sz="2000" dirty="0" err="1"/>
              <a:t>tanımlama</a:t>
            </a:r>
            <a:r>
              <a:rPr lang="en-US" sz="2000" dirty="0"/>
              <a:t> </a:t>
            </a:r>
            <a:r>
              <a:rPr lang="en-US" sz="2000" dirty="0" err="1"/>
              <a:t>sonrasında</a:t>
            </a:r>
            <a:r>
              <a:rPr lang="en-US" sz="2000" dirty="0"/>
              <a:t> </a:t>
            </a:r>
            <a:r>
              <a:rPr lang="en-US" sz="2000" dirty="0" err="1"/>
              <a:t>aşağıdaki</a:t>
            </a:r>
            <a:r>
              <a:rPr lang="en-US" sz="2000" dirty="0"/>
              <a:t> </a:t>
            </a:r>
            <a:r>
              <a:rPr lang="en-US" sz="2000" dirty="0" err="1"/>
              <a:t>adımları</a:t>
            </a:r>
            <a:r>
              <a:rPr lang="en-US" sz="2000" dirty="0"/>
              <a:t> </a:t>
            </a:r>
            <a:r>
              <a:rPr lang="en-US" sz="2000" dirty="0" err="1"/>
              <a:t>takip</a:t>
            </a:r>
            <a:r>
              <a:rPr lang="tr-TR" sz="2000" dirty="0"/>
              <a:t> </a:t>
            </a:r>
            <a:r>
              <a:rPr lang="en-US" sz="2000" dirty="0" err="1"/>
              <a:t>ederek</a:t>
            </a:r>
            <a:r>
              <a:rPr lang="en-US" sz="2000" dirty="0"/>
              <a:t> </a:t>
            </a:r>
            <a:r>
              <a:rPr lang="en-US" sz="2000" dirty="0" err="1"/>
              <a:t>öğrencinizin</a:t>
            </a:r>
            <a:r>
              <a:rPr lang="en-US" sz="2000" dirty="0"/>
              <a:t> </a:t>
            </a:r>
            <a:r>
              <a:rPr lang="tr-TR" sz="2000" dirty="0"/>
              <a:t>Online </a:t>
            </a:r>
            <a:r>
              <a:rPr lang="en-US" sz="2000" dirty="0"/>
              <a:t>Learning Agreement</a:t>
            </a:r>
            <a:r>
              <a:rPr lang="tr-TR" sz="2000" dirty="0"/>
              <a:t>/ OLA</a:t>
            </a:r>
            <a:r>
              <a:rPr lang="en-US" sz="2000" dirty="0"/>
              <a:t> </a:t>
            </a:r>
            <a:r>
              <a:rPr lang="en-US" sz="2000" dirty="0" err="1"/>
              <a:t>imza</a:t>
            </a:r>
            <a:r>
              <a:rPr lang="en-US" sz="2000" dirty="0"/>
              <a:t> </a:t>
            </a:r>
            <a:r>
              <a:rPr lang="en-US" sz="2000" dirty="0" err="1"/>
              <a:t>sürecini</a:t>
            </a:r>
            <a:r>
              <a:rPr lang="en-US" sz="2000" dirty="0"/>
              <a:t> </a:t>
            </a:r>
            <a:r>
              <a:rPr lang="en-US" sz="2000" dirty="0" err="1"/>
              <a:t>tamamlamanız</a:t>
            </a:r>
            <a:r>
              <a:rPr lang="en-US" sz="2000" dirty="0"/>
              <a:t> </a:t>
            </a:r>
            <a:r>
              <a:rPr lang="en-US" sz="2000" dirty="0" err="1"/>
              <a:t>beklenmektedir</a:t>
            </a:r>
            <a:r>
              <a:rPr lang="en-US" sz="2000" dirty="0"/>
              <a:t>.</a:t>
            </a:r>
          </a:p>
          <a:p>
            <a:pPr marL="0" indent="0" algn="just">
              <a:buNone/>
            </a:pPr>
            <a:r>
              <a:rPr lang="en-US" sz="2000" b="1" dirty="0" err="1"/>
              <a:t>İşbirliğiniz</a:t>
            </a:r>
            <a:r>
              <a:rPr lang="en-US" sz="2000" b="1" dirty="0"/>
              <a:t> </a:t>
            </a:r>
            <a:r>
              <a:rPr lang="en-US" sz="2000" b="1" dirty="0" err="1"/>
              <a:t>için</a:t>
            </a:r>
            <a:r>
              <a:rPr lang="en-US" sz="2000" b="1" dirty="0"/>
              <a:t> </a:t>
            </a:r>
            <a:r>
              <a:rPr lang="en-US" sz="2000" b="1" dirty="0" err="1"/>
              <a:t>şimdiden</a:t>
            </a:r>
            <a:r>
              <a:rPr lang="en-US" sz="2000" b="1" dirty="0"/>
              <a:t> </a:t>
            </a:r>
            <a:r>
              <a:rPr lang="en-US" sz="2000" b="1" dirty="0" err="1"/>
              <a:t>teşekkür</a:t>
            </a:r>
            <a:r>
              <a:rPr lang="en-US" sz="2000" b="1" dirty="0"/>
              <a:t> </a:t>
            </a:r>
            <a:r>
              <a:rPr lang="en-US" sz="2000" b="1" dirty="0" err="1"/>
              <a:t>eder</a:t>
            </a:r>
            <a:r>
              <a:rPr lang="en-US" sz="2000" b="1" dirty="0"/>
              <a:t>, </a:t>
            </a:r>
            <a:r>
              <a:rPr lang="en-US" sz="2000" b="1" dirty="0" err="1"/>
              <a:t>iyi</a:t>
            </a:r>
            <a:r>
              <a:rPr lang="en-US" sz="2000" b="1" dirty="0"/>
              <a:t> </a:t>
            </a:r>
            <a:r>
              <a:rPr lang="en-US" sz="2000" b="1" dirty="0" err="1"/>
              <a:t>çalışmalar</a:t>
            </a:r>
            <a:r>
              <a:rPr lang="en-US" sz="2000" b="1" dirty="0"/>
              <a:t> </a:t>
            </a:r>
            <a:r>
              <a:rPr lang="en-US" sz="2000" b="1" dirty="0" err="1"/>
              <a:t>dileriz</a:t>
            </a:r>
            <a:r>
              <a:rPr lang="tr-TR" sz="2000" b="1" dirty="0"/>
              <a:t>.</a:t>
            </a:r>
          </a:p>
          <a:p>
            <a:pPr marL="0" indent="0" algn="just">
              <a:buNone/>
            </a:pPr>
            <a:r>
              <a:rPr lang="tr-TR" sz="1800" b="1" dirty="0"/>
              <a:t>BSEU ERASMUS KURUM KOORDİNATÖRLÜĞÜ</a:t>
            </a:r>
            <a:endParaRPr lang="en-US" sz="1800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94948" y="0"/>
            <a:ext cx="1664352" cy="59746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F3174EF8-6AB4-42CC-ABF8-66F6AD23BA6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046" y="211015"/>
            <a:ext cx="1420837" cy="1463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92898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01660" y="365125"/>
            <a:ext cx="8852140" cy="885705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B0F0"/>
                </a:solidFill>
              </a:rPr>
              <a:t>Adım Adım </a:t>
            </a:r>
            <a:r>
              <a:rPr lang="tr-TR" b="1" dirty="0" err="1">
                <a:solidFill>
                  <a:srgbClr val="00B0F0"/>
                </a:solidFill>
              </a:rPr>
              <a:t>Erasmus</a:t>
            </a:r>
            <a:r>
              <a:rPr lang="tr-TR" b="1" dirty="0">
                <a:solidFill>
                  <a:srgbClr val="00B0F0"/>
                </a:solidFill>
              </a:rPr>
              <a:t> Dashboard </a:t>
            </a:r>
            <a:r>
              <a:rPr lang="tr-TR" dirty="0">
                <a:solidFill>
                  <a:srgbClr val="00B0F0"/>
                </a:solidFill>
              </a:rPr>
              <a:t/>
            </a:r>
            <a:br>
              <a:rPr lang="tr-TR" dirty="0">
                <a:solidFill>
                  <a:srgbClr val="00B0F0"/>
                </a:solidFill>
              </a:rPr>
            </a:b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81895"/>
            <a:ext cx="544183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/>
              <a:t>İlgili süreç, e-posta kutunuza gelen böyle bir bildirim ile başlamaktadır. Bu e-posta, koordinatörlüğünü üstlendiğiniz bölümde </a:t>
            </a:r>
            <a:r>
              <a:rPr lang="tr-TR" sz="2400" b="1" dirty="0" err="1"/>
              <a:t>Erasmus</a:t>
            </a:r>
            <a:r>
              <a:rPr lang="tr-TR" sz="2400" b="1" dirty="0"/>
              <a:t> hareketliliğinden yararlanmaya hak kazanmış öğrencimizin sistem üzerinden «Online Learning </a:t>
            </a:r>
            <a:r>
              <a:rPr lang="tr-TR" sz="2400" b="1" dirty="0" err="1"/>
              <a:t>Agreement</a:t>
            </a:r>
            <a:r>
              <a:rPr lang="tr-TR" sz="2400" b="1" dirty="0"/>
              <a:t>» belgesini hazırlamış ve size online imza için gönderdiği anlamını taşımaktadır.</a:t>
            </a:r>
            <a:endParaRPr lang="en-US" sz="24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6576" y="1328469"/>
            <a:ext cx="4762500" cy="484849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7648" y="27576"/>
            <a:ext cx="1664352" cy="59746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D597C2E9-00E9-4D0D-9787-AC60FE4E235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046" y="211015"/>
            <a:ext cx="1420837" cy="1463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81650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53086" y="365125"/>
            <a:ext cx="9300713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00B0F0"/>
                </a:solidFill>
              </a:rPr>
              <a:t>Adım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AdımErasmus</a:t>
            </a:r>
            <a:r>
              <a:rPr lang="en-US" b="1" dirty="0">
                <a:solidFill>
                  <a:srgbClr val="00B0F0"/>
                </a:solidFill>
              </a:rPr>
              <a:t> Dashboard (1)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615023" cy="4351338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/>
              <a:t>Learning </a:t>
            </a:r>
            <a:r>
              <a:rPr lang="tr-TR" b="1" dirty="0" err="1"/>
              <a:t>Agreement</a:t>
            </a:r>
            <a:r>
              <a:rPr lang="tr-TR" b="1" dirty="0"/>
              <a:t> belgesinde yer alan e-posta adresinize Koordinatörlüğümüz tarafından bir tanımlama (erişim izni) işlemi gerçekleştirilmiştir. Bu tanımlama işlemi sonrasında </a:t>
            </a:r>
            <a:r>
              <a:rPr lang="tr-TR" b="1" dirty="0" err="1"/>
              <a:t>Erasmus</a:t>
            </a:r>
            <a:r>
              <a:rPr lang="tr-TR" b="1" dirty="0"/>
              <a:t> Dashboard sistemi üzerinden ilgili e-posta adresinize “</a:t>
            </a:r>
            <a:r>
              <a:rPr lang="tr-TR" b="1" dirty="0" err="1"/>
              <a:t>Confirm</a:t>
            </a:r>
            <a:r>
              <a:rPr lang="tr-TR" b="1" dirty="0"/>
              <a:t> </a:t>
            </a:r>
            <a:r>
              <a:rPr lang="tr-TR" b="1" dirty="0" err="1"/>
              <a:t>Your</a:t>
            </a:r>
            <a:r>
              <a:rPr lang="tr-TR" b="1" dirty="0"/>
              <a:t> </a:t>
            </a:r>
            <a:r>
              <a:rPr lang="tr-TR" b="1" dirty="0" err="1"/>
              <a:t>Account</a:t>
            </a:r>
            <a:r>
              <a:rPr lang="tr-TR" b="1" dirty="0"/>
              <a:t>” başlıklı bir e-posta gelmiş olması gerekmektedir. </a:t>
            </a:r>
          </a:p>
          <a:p>
            <a:r>
              <a:rPr lang="tr-TR" b="1" dirty="0"/>
              <a:t>Bu e-postayı “gelen” kutunuzda göremiyorsanız eğer “</a:t>
            </a:r>
            <a:r>
              <a:rPr lang="tr-TR" b="1" dirty="0" err="1"/>
              <a:t>spam</a:t>
            </a:r>
            <a:r>
              <a:rPr lang="tr-TR" b="1" dirty="0"/>
              <a:t>/</a:t>
            </a:r>
            <a:r>
              <a:rPr lang="tr-TR" b="1" dirty="0" err="1"/>
              <a:t>junk</a:t>
            </a:r>
            <a:r>
              <a:rPr lang="tr-TR" b="1" dirty="0"/>
              <a:t>” gelen kutunuzu da kontrol etmenizi öneririz. </a:t>
            </a:r>
          </a:p>
          <a:p>
            <a:r>
              <a:rPr lang="tr-TR" b="1" dirty="0"/>
              <a:t>Bu e-postayı açarak, içerisinde yer alan “</a:t>
            </a:r>
            <a:r>
              <a:rPr lang="tr-TR" b="1" dirty="0" err="1"/>
              <a:t>Activate</a:t>
            </a:r>
            <a:r>
              <a:rPr lang="tr-TR" b="1" dirty="0"/>
              <a:t> </a:t>
            </a:r>
            <a:r>
              <a:rPr lang="tr-TR" b="1" dirty="0" err="1"/>
              <a:t>Account</a:t>
            </a:r>
            <a:r>
              <a:rPr lang="tr-TR" b="1" dirty="0"/>
              <a:t>” yazısını tıklayarak ilgili hesabı onaylamanız ve şifrenizi oluşturmanız beklenmektedir. </a:t>
            </a:r>
          </a:p>
          <a:p>
            <a:pPr marL="0" indent="0">
              <a:buNone/>
            </a:pPr>
            <a:r>
              <a:rPr lang="tr-TR" sz="1500" b="1" dirty="0">
                <a:solidFill>
                  <a:srgbClr val="C00000"/>
                </a:solidFill>
              </a:rPr>
              <a:t>*</a:t>
            </a:r>
            <a:r>
              <a:rPr lang="tr-TR" sz="1500" b="1" dirty="0"/>
              <a:t> </a:t>
            </a:r>
            <a:r>
              <a:rPr lang="tr-TR" sz="1500" b="1" dirty="0">
                <a:solidFill>
                  <a:srgbClr val="FF0000"/>
                </a:solidFill>
              </a:rPr>
              <a:t>Sisteme erişim noktasında «Internet Explorer» tarayıcı kullanmamanız önerilmektedir.</a:t>
            </a:r>
            <a:endParaRPr lang="en-US" sz="1500" b="1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6574" y="1690688"/>
            <a:ext cx="4047226" cy="414939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7648" y="28245"/>
            <a:ext cx="1664352" cy="59746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471CBA1A-658A-416E-A255-AA463ECCF95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046" y="211015"/>
            <a:ext cx="1420837" cy="1463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17619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82482" y="365125"/>
            <a:ext cx="9171317" cy="1325563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00B0F0"/>
                </a:solidFill>
              </a:rPr>
              <a:t>Adım Adım </a:t>
            </a:r>
            <a:r>
              <a:rPr lang="tr-TR" b="1" dirty="0" err="1">
                <a:solidFill>
                  <a:srgbClr val="00B0F0"/>
                </a:solidFill>
              </a:rPr>
              <a:t>Erasmus</a:t>
            </a:r>
            <a:r>
              <a:rPr lang="tr-TR" b="1" dirty="0">
                <a:solidFill>
                  <a:srgbClr val="00B0F0"/>
                </a:solidFill>
              </a:rPr>
              <a:t> Dashboard (2)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41939" y="1542422"/>
            <a:ext cx="7721628" cy="452194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7648" y="0"/>
            <a:ext cx="1664352" cy="597460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138024" y="3244334"/>
            <a:ext cx="3303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https://www.erasmus</a:t>
            </a:r>
            <a:r>
              <a:rPr lang="tr-TR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-</a:t>
            </a:r>
            <a:r>
              <a:rPr lang="en-US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dashboard.eu/account/login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2C545FCE-DAFA-45CB-80D8-F1976A0A078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046" y="211015"/>
            <a:ext cx="1420837" cy="1463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12178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34242" y="365125"/>
            <a:ext cx="9119558" cy="1325563"/>
          </a:xfrm>
        </p:spPr>
        <p:txBody>
          <a:bodyPr/>
          <a:lstStyle/>
          <a:p>
            <a:r>
              <a:rPr lang="tr-TR" b="1" dirty="0">
                <a:solidFill>
                  <a:srgbClr val="00B0F0"/>
                </a:solidFill>
              </a:rPr>
              <a:t>Adım Adım </a:t>
            </a:r>
            <a:r>
              <a:rPr lang="tr-TR" b="1" dirty="0" err="1">
                <a:solidFill>
                  <a:srgbClr val="00B0F0"/>
                </a:solidFill>
              </a:rPr>
              <a:t>Erasmus</a:t>
            </a:r>
            <a:r>
              <a:rPr lang="tr-TR" b="1" dirty="0">
                <a:solidFill>
                  <a:srgbClr val="00B0F0"/>
                </a:solidFill>
              </a:rPr>
              <a:t> Dashboard (3)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3992592" cy="4351338"/>
          </a:xfrm>
        </p:spPr>
        <p:txBody>
          <a:bodyPr/>
          <a:lstStyle/>
          <a:p>
            <a:pPr algn="just"/>
            <a:r>
              <a:rPr lang="tr-TR" b="1" dirty="0"/>
              <a:t>Sisteme tekrar giriş yaptıktan sonra, sol kısımda yer alan </a:t>
            </a:r>
            <a:r>
              <a:rPr lang="tr-TR" b="1" dirty="0">
                <a:solidFill>
                  <a:srgbClr val="FF0000"/>
                </a:solidFill>
              </a:rPr>
              <a:t>“</a:t>
            </a:r>
            <a:r>
              <a:rPr lang="tr-TR" b="1" dirty="0" err="1">
                <a:solidFill>
                  <a:srgbClr val="FF0000"/>
                </a:solidFill>
              </a:rPr>
              <a:t>Mobilities</a:t>
            </a:r>
            <a:r>
              <a:rPr lang="tr-TR" b="1" dirty="0">
                <a:solidFill>
                  <a:srgbClr val="FF0000"/>
                </a:solidFill>
              </a:rPr>
              <a:t> (OLA 3.0)” </a:t>
            </a:r>
            <a:r>
              <a:rPr lang="tr-TR" b="1" dirty="0"/>
              <a:t>başlığı altında yer alan </a:t>
            </a:r>
            <a:r>
              <a:rPr lang="tr-TR" b="1" dirty="0">
                <a:solidFill>
                  <a:srgbClr val="FF0000"/>
                </a:solidFill>
              </a:rPr>
              <a:t>“</a:t>
            </a:r>
            <a:r>
              <a:rPr lang="tr-TR" b="1" dirty="0" err="1">
                <a:solidFill>
                  <a:srgbClr val="FF0000"/>
                </a:solidFill>
              </a:rPr>
              <a:t>Outgoing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Students</a:t>
            </a:r>
            <a:r>
              <a:rPr lang="tr-TR" b="1" dirty="0">
                <a:solidFill>
                  <a:srgbClr val="FF0000"/>
                </a:solidFill>
              </a:rPr>
              <a:t>” </a:t>
            </a:r>
            <a:r>
              <a:rPr lang="tr-TR" b="1" dirty="0"/>
              <a:t>kısmını tıklıyorsunuz,</a:t>
            </a:r>
            <a:endParaRPr lang="en-US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7170" y="1282460"/>
            <a:ext cx="5746630" cy="47244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7648" y="0"/>
            <a:ext cx="1664352" cy="59746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D9B7BF93-E694-4E52-A457-5A1A1B61422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046" y="211015"/>
            <a:ext cx="1420837" cy="1463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43723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01660" y="365125"/>
            <a:ext cx="8025988" cy="1325563"/>
          </a:xfrm>
        </p:spPr>
        <p:txBody>
          <a:bodyPr/>
          <a:lstStyle/>
          <a:p>
            <a:r>
              <a:rPr lang="en-US" b="1" dirty="0" err="1">
                <a:solidFill>
                  <a:srgbClr val="00B0F0"/>
                </a:solidFill>
              </a:rPr>
              <a:t>Adım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Adım</a:t>
            </a:r>
            <a:r>
              <a:rPr lang="tr-TR" b="1" dirty="0">
                <a:solidFill>
                  <a:srgbClr val="00B0F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Erasmus Dashboard (4)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5283" y="1690688"/>
            <a:ext cx="8781691" cy="44862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7648" y="0"/>
            <a:ext cx="1664352" cy="59746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2FC9096B-4171-4BA8-80A1-ADEF954AA61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046" y="211015"/>
            <a:ext cx="1420837" cy="1463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87697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41274" y="365125"/>
            <a:ext cx="7962183" cy="1325563"/>
          </a:xfrm>
        </p:spPr>
        <p:txBody>
          <a:bodyPr/>
          <a:lstStyle/>
          <a:p>
            <a:r>
              <a:rPr lang="tr-TR" b="1" dirty="0">
                <a:solidFill>
                  <a:srgbClr val="00B0F0"/>
                </a:solidFill>
              </a:rPr>
              <a:t>Adım Adım </a:t>
            </a:r>
            <a:r>
              <a:rPr lang="tr-TR" b="1" dirty="0" err="1">
                <a:solidFill>
                  <a:srgbClr val="00B0F0"/>
                </a:solidFill>
              </a:rPr>
              <a:t>Erasmus</a:t>
            </a:r>
            <a:r>
              <a:rPr lang="tr-TR" b="1" dirty="0">
                <a:solidFill>
                  <a:srgbClr val="00B0F0"/>
                </a:solidFill>
              </a:rPr>
              <a:t> Dashboard (5)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22310" y="1825625"/>
            <a:ext cx="8147379" cy="43513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7648" y="0"/>
            <a:ext cx="1664352" cy="59746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5CB8CCEF-C228-402E-B8AE-741D6540572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046" y="211015"/>
            <a:ext cx="1420837" cy="1463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15096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99249" y="108430"/>
            <a:ext cx="8072887" cy="1325563"/>
          </a:xfrm>
        </p:spPr>
        <p:txBody>
          <a:bodyPr/>
          <a:lstStyle/>
          <a:p>
            <a:r>
              <a:rPr lang="tr-TR" b="1" dirty="0">
                <a:solidFill>
                  <a:srgbClr val="00B0F0"/>
                </a:solidFill>
              </a:rPr>
              <a:t>Adım Adım </a:t>
            </a:r>
            <a:r>
              <a:rPr lang="tr-TR" b="1" dirty="0" err="1">
                <a:solidFill>
                  <a:srgbClr val="00B0F0"/>
                </a:solidFill>
              </a:rPr>
              <a:t>Erasmus</a:t>
            </a:r>
            <a:r>
              <a:rPr lang="tr-TR" b="1" dirty="0">
                <a:solidFill>
                  <a:srgbClr val="00B0F0"/>
                </a:solidFill>
              </a:rPr>
              <a:t> Dashboard (6)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2371" y="1542422"/>
            <a:ext cx="8570792" cy="463057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9673" y="0"/>
            <a:ext cx="1664352" cy="59746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26D5F814-0F64-4DC9-8854-6DE0325BB9A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166" y="211015"/>
            <a:ext cx="1449083" cy="1463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58534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380</Words>
  <Application>Microsoft Office PowerPoint</Application>
  <PresentationFormat>Özel</PresentationFormat>
  <Paragraphs>23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Office Teması</vt:lpstr>
      <vt:lpstr>AKADEMİK FAKÜLTE / BÖLÜM KOORDİNATÖRLERİ  ERASMUS DASHBOARD İŞLEMLERİ   Bilecik Şeyh Edebali Üniversitesi Uluslararası İlişkiler Erasmus Kurum Koordinatörlüğü erasmus@bilecik.edu.tr </vt:lpstr>
      <vt:lpstr>Akademik Fakülte / Bölüm Koordinatörlere Yönelik Erasmus Dashboard İşlem Basamaklar</vt:lpstr>
      <vt:lpstr>Adım Adım Erasmus Dashboard  </vt:lpstr>
      <vt:lpstr>Adım AdımErasmus Dashboard (1)</vt:lpstr>
      <vt:lpstr>Adım Adım Erasmus Dashboard (2)</vt:lpstr>
      <vt:lpstr>Adım Adım Erasmus Dashboard (3)</vt:lpstr>
      <vt:lpstr>Adım Adım Erasmus Dashboard (4)</vt:lpstr>
      <vt:lpstr>Adım Adım Erasmus Dashboard (5)</vt:lpstr>
      <vt:lpstr>Adım Adım Erasmus Dashboard (6)</vt:lpstr>
      <vt:lpstr>Slayt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Hülya</dc:creator>
  <cp:lastModifiedBy>Tevide ZÜGÜL</cp:lastModifiedBy>
  <cp:revision>14</cp:revision>
  <dcterms:created xsi:type="dcterms:W3CDTF">2021-05-11T09:27:09Z</dcterms:created>
  <dcterms:modified xsi:type="dcterms:W3CDTF">2022-10-27T07:23:47Z</dcterms:modified>
</cp:coreProperties>
</file>